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4464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4464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4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4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60e: </a:t>
            </a:r>
            <a:r>
              <a:rPr lang="en-US" sz="2800" dirty="0" smtClean="0"/>
              <a:t>¿Como es el final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(1hr:9min)</a:t>
            </a:r>
            <a:endParaRPr lang="en-US" sz="2800" dirty="0" smtClean="0"/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smtClean="0">
                <a:solidFill>
                  <a:srgbClr val="FF0000"/>
                </a:solidFill>
              </a:rPr>
              <a:t># 60e:</a:t>
            </a:r>
            <a:r>
              <a:rPr lang="en-US" sz="2800" smtClean="0"/>
              <a:t> </a:t>
            </a:r>
            <a:r>
              <a:rPr lang="en-US" sz="2800" dirty="0" smtClean="0"/>
              <a:t>Complete </a:t>
            </a:r>
            <a:r>
              <a:rPr lang="en-US" sz="2800" dirty="0"/>
              <a:t>p.2 </a:t>
            </a:r>
            <a:r>
              <a:rPr lang="en-US" sz="2800" dirty="0" smtClean="0"/>
              <a:t>(#...), </a:t>
            </a:r>
            <a:r>
              <a:rPr lang="en-US" sz="2800" dirty="0"/>
              <a:t>p. 3 </a:t>
            </a:r>
            <a:r>
              <a:rPr lang="en-US" sz="2800" dirty="0" smtClean="0"/>
              <a:t>(# …), </a:t>
            </a:r>
            <a:r>
              <a:rPr lang="en-US" sz="2800" dirty="0"/>
              <a:t>p. </a:t>
            </a:r>
            <a:r>
              <a:rPr lang="en-US" sz="2800" dirty="0" smtClean="0"/>
              <a:t>5 (…) </a:t>
            </a:r>
            <a:r>
              <a:rPr lang="en-US" sz="2800" dirty="0"/>
              <a:t>of the LA MISMA LUNA Activity Packet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30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2016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26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8597</TotalTime>
  <Words>65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30 de marzo del 2016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57</cp:revision>
  <cp:lastPrinted>2016-03-29T14:14:52Z</cp:lastPrinted>
  <dcterms:created xsi:type="dcterms:W3CDTF">2014-05-12T21:03:23Z</dcterms:created>
  <dcterms:modified xsi:type="dcterms:W3CDTF">2016-03-30T13:34:12Z</dcterms:modified>
</cp:coreProperties>
</file>